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6" r:id="rId1"/>
  </p:sldMasterIdLst>
  <p:notesMasterIdLst>
    <p:notesMasterId r:id="rId13"/>
  </p:notesMasterIdLst>
  <p:sldIdLst>
    <p:sldId id="280" r:id="rId2"/>
    <p:sldId id="281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0" r:id="rId12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F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19" autoAdjust="0"/>
    <p:restoredTop sz="94624"/>
  </p:normalViewPr>
  <p:slideViewPr>
    <p:cSldViewPr snapToGrid="0" snapToObjects="1">
      <p:cViewPr varScale="1">
        <p:scale>
          <a:sx n="60" d="100"/>
          <a:sy n="60" d="100"/>
        </p:scale>
        <p:origin x="1470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C3917A-CD5D-421D-9D78-91C29F87E249}" type="datetimeFigureOut">
              <a:rPr lang="en-AU" smtClean="0"/>
              <a:t>24/10/2016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53A48-5900-4AD0-B12E-A430534C52E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6336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86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3467"/>
            </a:lvl1pPr>
            <a:lvl2pPr marL="660380" indent="0" algn="ctr">
              <a:buNone/>
              <a:defRPr sz="2889"/>
            </a:lvl2pPr>
            <a:lvl3pPr marL="1320759" indent="0" algn="ctr">
              <a:buNone/>
              <a:defRPr sz="2600"/>
            </a:lvl3pPr>
            <a:lvl4pPr marL="1981139" indent="0" algn="ctr">
              <a:buNone/>
              <a:defRPr sz="2311"/>
            </a:lvl4pPr>
            <a:lvl5pPr marL="2641519" indent="0" algn="ctr">
              <a:buNone/>
              <a:defRPr sz="2311"/>
            </a:lvl5pPr>
            <a:lvl6pPr marL="3301898" indent="0" algn="ctr">
              <a:buNone/>
              <a:defRPr sz="2311"/>
            </a:lvl6pPr>
            <a:lvl7pPr marL="3962278" indent="0" algn="ctr">
              <a:buNone/>
              <a:defRPr sz="2311"/>
            </a:lvl7pPr>
            <a:lvl8pPr marL="4622658" indent="0" algn="ctr">
              <a:buNone/>
              <a:defRPr sz="2311"/>
            </a:lvl8pPr>
            <a:lvl9pPr marL="5283037" indent="0" algn="ctr">
              <a:buNone/>
              <a:defRPr sz="231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14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143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464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953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86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3467">
                <a:solidFill>
                  <a:schemeClr val="tx1"/>
                </a:solidFill>
              </a:defRPr>
            </a:lvl1pPr>
            <a:lvl2pPr marL="660380" indent="0">
              <a:buNone/>
              <a:defRPr sz="2889">
                <a:solidFill>
                  <a:schemeClr val="tx1">
                    <a:tint val="75000"/>
                  </a:schemeClr>
                </a:solidFill>
              </a:defRPr>
            </a:lvl2pPr>
            <a:lvl3pPr marL="1320759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198113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4pPr>
            <a:lvl5pPr marL="264151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5pPr>
            <a:lvl6pPr marL="330189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6pPr>
            <a:lvl7pPr marL="396227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7pPr>
            <a:lvl8pPr marL="462265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8pPr>
            <a:lvl9pPr marL="5283037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439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567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85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68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54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602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790B6-32E8-BC44-A8A9-88CC8DBEFED4}" type="datetimeFigureOut">
              <a:rPr lang="en-US" smtClean="0"/>
              <a:t>10/24/2016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51F69-5DA4-7B48-8891-48164059E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97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33">
                <a:solidFill>
                  <a:schemeClr val="tx1">
                    <a:tint val="75000"/>
                  </a:schemeClr>
                </a:solidFill>
                <a:latin typeface="Sofia Pro Regular" charset="0"/>
              </a:defRPr>
            </a:lvl1pPr>
          </a:lstStyle>
          <a:p>
            <a:fld id="{E09790B6-32E8-BC44-A8A9-88CC8DBEFED4}" type="datetimeFigureOut">
              <a:rPr lang="en-US" smtClean="0"/>
              <a:pPr/>
              <a:t>10/24/2016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3">
                <a:solidFill>
                  <a:schemeClr val="tx1">
                    <a:tint val="75000"/>
                  </a:schemeClr>
                </a:solidFill>
                <a:latin typeface="Sofia Pro Regular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33">
                <a:solidFill>
                  <a:schemeClr val="tx1">
                    <a:tint val="75000"/>
                  </a:schemeClr>
                </a:solidFill>
                <a:latin typeface="Sofia Pro Regular" charset="0"/>
              </a:defRPr>
            </a:lvl1pPr>
          </a:lstStyle>
          <a:p>
            <a:fld id="{37C51F69-5DA4-7B48-8891-48164059E61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024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1320759" rtl="0" eaLnBrk="1" latinLnBrk="0" hangingPunct="1">
        <a:lnSpc>
          <a:spcPct val="90000"/>
        </a:lnSpc>
        <a:spcBef>
          <a:spcPct val="0"/>
        </a:spcBef>
        <a:buNone/>
        <a:defRPr sz="6355" kern="1200">
          <a:solidFill>
            <a:schemeClr val="tx1"/>
          </a:solidFill>
          <a:latin typeface="Sofia Pro Light" charset="0"/>
          <a:ea typeface="+mj-ea"/>
          <a:cs typeface="+mj-cs"/>
        </a:defRPr>
      </a:lvl1pPr>
    </p:titleStyle>
    <p:bodyStyle>
      <a:lvl1pPr marL="330190" indent="-330190" algn="l" defTabSz="1320759" rtl="0" eaLnBrk="1" latinLnBrk="0" hangingPunct="1">
        <a:lnSpc>
          <a:spcPct val="90000"/>
        </a:lnSpc>
        <a:spcBef>
          <a:spcPts val="1444"/>
        </a:spcBef>
        <a:buFont typeface="Arial" panose="020B0604020202020204" pitchFamily="34" charset="0"/>
        <a:buChar char="•"/>
        <a:defRPr sz="4044" kern="1200">
          <a:solidFill>
            <a:schemeClr val="tx1"/>
          </a:solidFill>
          <a:latin typeface="Sofia Pro Regular" charset="0"/>
          <a:ea typeface="+mn-ea"/>
          <a:cs typeface="+mn-cs"/>
        </a:defRPr>
      </a:lvl1pPr>
      <a:lvl2pPr marL="990570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Sofia Pro Regular" charset="0"/>
          <a:ea typeface="+mn-ea"/>
          <a:cs typeface="+mn-cs"/>
        </a:defRPr>
      </a:lvl2pPr>
      <a:lvl3pPr marL="1650949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889" kern="1200">
          <a:solidFill>
            <a:schemeClr val="tx1"/>
          </a:solidFill>
          <a:latin typeface="Sofia Pro Regular" charset="0"/>
          <a:ea typeface="+mn-ea"/>
          <a:cs typeface="+mn-cs"/>
        </a:defRPr>
      </a:lvl3pPr>
      <a:lvl4pPr marL="2311329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Sofia Pro Regular" charset="0"/>
          <a:ea typeface="+mn-ea"/>
          <a:cs typeface="+mn-cs"/>
        </a:defRPr>
      </a:lvl4pPr>
      <a:lvl5pPr marL="2971709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Sofia Pro Regular" charset="0"/>
          <a:ea typeface="+mn-ea"/>
          <a:cs typeface="+mn-cs"/>
        </a:defRPr>
      </a:lvl5pPr>
      <a:lvl6pPr marL="363208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2645374" y="504500"/>
            <a:ext cx="12243243" cy="68681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2600" b="1" dirty="0"/>
              <a:t>Gene-</a:t>
            </a:r>
            <a:r>
              <a:rPr lang="en-AU" sz="2600" b="1" dirty="0" err="1"/>
              <a:t>Plex</a:t>
            </a:r>
            <a:r>
              <a:rPr lang="en-AU" sz="2600" b="1" dirty="0"/>
              <a:t> Extractor Deck</a:t>
            </a:r>
          </a:p>
        </p:txBody>
      </p:sp>
      <p:sp>
        <p:nvSpPr>
          <p:cNvPr id="5" name="Rectangle 4"/>
          <p:cNvSpPr/>
          <p:nvPr/>
        </p:nvSpPr>
        <p:spPr>
          <a:xfrm>
            <a:off x="4487903" y="5278521"/>
            <a:ext cx="2744966" cy="161175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Clinical Samples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4487901" y="3373888"/>
            <a:ext cx="2744966" cy="16117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Tips</a:t>
            </a:r>
          </a:p>
        </p:txBody>
      </p:sp>
      <p:sp>
        <p:nvSpPr>
          <p:cNvPr id="7" name="Rectangle 6"/>
          <p:cNvSpPr/>
          <p:nvPr/>
        </p:nvSpPr>
        <p:spPr>
          <a:xfrm>
            <a:off x="4487901" y="1469255"/>
            <a:ext cx="2744966" cy="16117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Tips</a:t>
            </a:r>
          </a:p>
        </p:txBody>
      </p:sp>
      <p:sp>
        <p:nvSpPr>
          <p:cNvPr id="8" name="Rectangle 7"/>
          <p:cNvSpPr/>
          <p:nvPr/>
        </p:nvSpPr>
        <p:spPr>
          <a:xfrm>
            <a:off x="1319897" y="5278521"/>
            <a:ext cx="2744966" cy="16117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Samples 1 - 8</a:t>
            </a:r>
          </a:p>
        </p:txBody>
      </p:sp>
      <p:sp>
        <p:nvSpPr>
          <p:cNvPr id="9" name="Rectangle 8"/>
          <p:cNvSpPr/>
          <p:nvPr/>
        </p:nvSpPr>
        <p:spPr>
          <a:xfrm>
            <a:off x="1319895" y="3373888"/>
            <a:ext cx="2744966" cy="16117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Samples 9 - 16</a:t>
            </a:r>
          </a:p>
        </p:txBody>
      </p:sp>
      <p:sp>
        <p:nvSpPr>
          <p:cNvPr id="10" name="Rectangle 9"/>
          <p:cNvSpPr/>
          <p:nvPr/>
        </p:nvSpPr>
        <p:spPr>
          <a:xfrm>
            <a:off x="1319895" y="1469255"/>
            <a:ext cx="2744966" cy="161175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600" dirty="0"/>
              <a:t>Samples 17 - 24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-1896920" y="4409475"/>
            <a:ext cx="1445222" cy="22051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22" dirty="0"/>
              <a:t>Waste Separation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-1896920" y="1947804"/>
            <a:ext cx="1445222" cy="220516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22" dirty="0"/>
              <a:t>Chemical Storage</a:t>
            </a:r>
          </a:p>
        </p:txBody>
      </p:sp>
    </p:spTree>
    <p:extLst>
      <p:ext uri="{BB962C8B-B14F-4D97-AF65-F5344CB8AC3E}">
        <p14:creationId xmlns:p14="http://schemas.microsoft.com/office/powerpoint/2010/main" val="926028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0254" r="30753"/>
          <a:stretch/>
        </p:blipFill>
        <p:spPr>
          <a:xfrm>
            <a:off x="203200" y="-160866"/>
            <a:ext cx="6451600" cy="8662948"/>
          </a:xfrm>
        </p:spPr>
      </p:pic>
    </p:spTree>
    <p:extLst>
      <p:ext uri="{BB962C8B-B14F-4D97-AF65-F5344CB8AC3E}">
        <p14:creationId xmlns:p14="http://schemas.microsoft.com/office/powerpoint/2010/main" val="586375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5014" t="39580" r="16406" b="32942"/>
          <a:stretch/>
        </p:blipFill>
        <p:spPr>
          <a:xfrm>
            <a:off x="-313774" y="3156667"/>
            <a:ext cx="7485548" cy="282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62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/>
          <p:cNvSpPr/>
          <p:nvPr/>
        </p:nvSpPr>
        <p:spPr>
          <a:xfrm>
            <a:off x="-997681" y="1112674"/>
            <a:ext cx="8320000" cy="6240000"/>
          </a:xfrm>
          <a:prstGeom prst="roundRect">
            <a:avLst>
              <a:gd name="adj" fmla="val 807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" name="Oval 3"/>
          <p:cNvSpPr/>
          <p:nvPr/>
        </p:nvSpPr>
        <p:spPr>
          <a:xfrm>
            <a:off x="-621453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5" name="Oval 4"/>
          <p:cNvSpPr/>
          <p:nvPr/>
        </p:nvSpPr>
        <p:spPr>
          <a:xfrm>
            <a:off x="-621453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6" name="Oval 5"/>
          <p:cNvSpPr/>
          <p:nvPr/>
        </p:nvSpPr>
        <p:spPr>
          <a:xfrm>
            <a:off x="-621453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9" name="Oval 8"/>
          <p:cNvSpPr/>
          <p:nvPr/>
        </p:nvSpPr>
        <p:spPr>
          <a:xfrm>
            <a:off x="-621453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0" name="Oval 9"/>
          <p:cNvSpPr/>
          <p:nvPr/>
        </p:nvSpPr>
        <p:spPr>
          <a:xfrm>
            <a:off x="343132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1" name="Oval 10"/>
          <p:cNvSpPr/>
          <p:nvPr/>
        </p:nvSpPr>
        <p:spPr>
          <a:xfrm>
            <a:off x="343132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2" name="Oval 11"/>
          <p:cNvSpPr/>
          <p:nvPr/>
        </p:nvSpPr>
        <p:spPr>
          <a:xfrm>
            <a:off x="343132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3" name="Oval 12"/>
          <p:cNvSpPr/>
          <p:nvPr/>
        </p:nvSpPr>
        <p:spPr>
          <a:xfrm>
            <a:off x="343132" y="4326624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4" name="Oval 13"/>
          <p:cNvSpPr/>
          <p:nvPr/>
        </p:nvSpPr>
        <p:spPr>
          <a:xfrm>
            <a:off x="343132" y="5291210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5" name="Oval 14"/>
          <p:cNvSpPr/>
          <p:nvPr/>
        </p:nvSpPr>
        <p:spPr>
          <a:xfrm>
            <a:off x="343132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6" name="Oval 15"/>
          <p:cNvSpPr/>
          <p:nvPr/>
        </p:nvSpPr>
        <p:spPr>
          <a:xfrm>
            <a:off x="1351747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7" name="Oval 16"/>
          <p:cNvSpPr/>
          <p:nvPr/>
        </p:nvSpPr>
        <p:spPr>
          <a:xfrm>
            <a:off x="1351747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8" name="Oval 17"/>
          <p:cNvSpPr/>
          <p:nvPr/>
        </p:nvSpPr>
        <p:spPr>
          <a:xfrm>
            <a:off x="1351747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19" name="Oval 18"/>
          <p:cNvSpPr/>
          <p:nvPr/>
        </p:nvSpPr>
        <p:spPr>
          <a:xfrm>
            <a:off x="1351747" y="4326624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0" name="Oval 19"/>
          <p:cNvSpPr/>
          <p:nvPr/>
        </p:nvSpPr>
        <p:spPr>
          <a:xfrm>
            <a:off x="1351747" y="5291210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1" name="Oval 20"/>
          <p:cNvSpPr/>
          <p:nvPr/>
        </p:nvSpPr>
        <p:spPr>
          <a:xfrm>
            <a:off x="1351747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2" name="Oval 21"/>
          <p:cNvSpPr/>
          <p:nvPr/>
        </p:nvSpPr>
        <p:spPr>
          <a:xfrm>
            <a:off x="2316333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3" name="Oval 22"/>
          <p:cNvSpPr/>
          <p:nvPr/>
        </p:nvSpPr>
        <p:spPr>
          <a:xfrm>
            <a:off x="2316333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4" name="Oval 23"/>
          <p:cNvSpPr/>
          <p:nvPr/>
        </p:nvSpPr>
        <p:spPr>
          <a:xfrm>
            <a:off x="2316333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6" name="Oval 25"/>
          <p:cNvSpPr/>
          <p:nvPr/>
        </p:nvSpPr>
        <p:spPr>
          <a:xfrm>
            <a:off x="2316333" y="5291210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7" name="Oval 26"/>
          <p:cNvSpPr/>
          <p:nvPr/>
        </p:nvSpPr>
        <p:spPr>
          <a:xfrm>
            <a:off x="2316333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8" name="Oval 27"/>
          <p:cNvSpPr/>
          <p:nvPr/>
        </p:nvSpPr>
        <p:spPr>
          <a:xfrm>
            <a:off x="3280919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29" name="Oval 28"/>
          <p:cNvSpPr/>
          <p:nvPr/>
        </p:nvSpPr>
        <p:spPr>
          <a:xfrm>
            <a:off x="3280919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0" name="Oval 29"/>
          <p:cNvSpPr/>
          <p:nvPr/>
        </p:nvSpPr>
        <p:spPr>
          <a:xfrm>
            <a:off x="3280919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1" name="Oval 30"/>
          <p:cNvSpPr/>
          <p:nvPr/>
        </p:nvSpPr>
        <p:spPr>
          <a:xfrm>
            <a:off x="3280919" y="4326624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3" name="Oval 32"/>
          <p:cNvSpPr/>
          <p:nvPr/>
        </p:nvSpPr>
        <p:spPr>
          <a:xfrm>
            <a:off x="3280919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4" name="Oval 33"/>
          <p:cNvSpPr/>
          <p:nvPr/>
        </p:nvSpPr>
        <p:spPr>
          <a:xfrm>
            <a:off x="4245504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5" name="Oval 34"/>
          <p:cNvSpPr/>
          <p:nvPr/>
        </p:nvSpPr>
        <p:spPr>
          <a:xfrm>
            <a:off x="4245504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6" name="Oval 35"/>
          <p:cNvSpPr/>
          <p:nvPr/>
        </p:nvSpPr>
        <p:spPr>
          <a:xfrm>
            <a:off x="4245504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7" name="Oval 36"/>
          <p:cNvSpPr/>
          <p:nvPr/>
        </p:nvSpPr>
        <p:spPr>
          <a:xfrm>
            <a:off x="4245504" y="4326624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8" name="Oval 37"/>
          <p:cNvSpPr/>
          <p:nvPr/>
        </p:nvSpPr>
        <p:spPr>
          <a:xfrm>
            <a:off x="4245504" y="5291210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39" name="Oval 38"/>
          <p:cNvSpPr/>
          <p:nvPr/>
        </p:nvSpPr>
        <p:spPr>
          <a:xfrm>
            <a:off x="4245504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0" name="Oval 39"/>
          <p:cNvSpPr/>
          <p:nvPr/>
        </p:nvSpPr>
        <p:spPr>
          <a:xfrm>
            <a:off x="5210090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1" name="Oval 40"/>
          <p:cNvSpPr/>
          <p:nvPr/>
        </p:nvSpPr>
        <p:spPr>
          <a:xfrm>
            <a:off x="5210090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2" name="Oval 41"/>
          <p:cNvSpPr/>
          <p:nvPr/>
        </p:nvSpPr>
        <p:spPr>
          <a:xfrm>
            <a:off x="5210090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3" name="Oval 42"/>
          <p:cNvSpPr/>
          <p:nvPr/>
        </p:nvSpPr>
        <p:spPr>
          <a:xfrm>
            <a:off x="5210090" y="4326624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4" name="Oval 43"/>
          <p:cNvSpPr/>
          <p:nvPr/>
        </p:nvSpPr>
        <p:spPr>
          <a:xfrm>
            <a:off x="5210090" y="5291210"/>
            <a:ext cx="744452" cy="7444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5" name="Oval 44"/>
          <p:cNvSpPr/>
          <p:nvPr/>
        </p:nvSpPr>
        <p:spPr>
          <a:xfrm>
            <a:off x="5210090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6" name="Oval 45"/>
          <p:cNvSpPr/>
          <p:nvPr/>
        </p:nvSpPr>
        <p:spPr>
          <a:xfrm>
            <a:off x="6174675" y="1432867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7" name="Oval 46"/>
          <p:cNvSpPr/>
          <p:nvPr/>
        </p:nvSpPr>
        <p:spPr>
          <a:xfrm>
            <a:off x="6174675" y="2397453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sp>
        <p:nvSpPr>
          <p:cNvPr id="48" name="Oval 47"/>
          <p:cNvSpPr/>
          <p:nvPr/>
        </p:nvSpPr>
        <p:spPr>
          <a:xfrm>
            <a:off x="6174675" y="3362038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  <p:grpSp>
        <p:nvGrpSpPr>
          <p:cNvPr id="52" name="Group 51"/>
          <p:cNvGrpSpPr/>
          <p:nvPr/>
        </p:nvGrpSpPr>
        <p:grpSpPr>
          <a:xfrm>
            <a:off x="-621454" y="4326624"/>
            <a:ext cx="7540581" cy="1709038"/>
            <a:chOff x="1767840" y="2995355"/>
            <a:chExt cx="5220402" cy="1183180"/>
          </a:xfrm>
        </p:grpSpPr>
        <p:sp>
          <p:nvSpPr>
            <p:cNvPr id="7" name="Oval 6"/>
            <p:cNvSpPr/>
            <p:nvPr/>
          </p:nvSpPr>
          <p:spPr>
            <a:xfrm>
              <a:off x="1767840" y="299535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  <p:sp>
          <p:nvSpPr>
            <p:cNvPr id="8" name="Oval 7"/>
            <p:cNvSpPr/>
            <p:nvPr/>
          </p:nvSpPr>
          <p:spPr>
            <a:xfrm>
              <a:off x="1767840" y="366314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  <p:sp>
          <p:nvSpPr>
            <p:cNvPr id="25" name="Oval 24"/>
            <p:cNvSpPr/>
            <p:nvPr/>
          </p:nvSpPr>
          <p:spPr>
            <a:xfrm>
              <a:off x="3801692" y="299535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  <p:sp>
          <p:nvSpPr>
            <p:cNvPr id="32" name="Oval 31"/>
            <p:cNvSpPr/>
            <p:nvPr/>
          </p:nvSpPr>
          <p:spPr>
            <a:xfrm>
              <a:off x="4469482" y="366314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  <p:sp>
          <p:nvSpPr>
            <p:cNvPr id="49" name="Oval 48"/>
            <p:cNvSpPr/>
            <p:nvPr/>
          </p:nvSpPr>
          <p:spPr>
            <a:xfrm>
              <a:off x="6472852" y="299535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  <p:sp>
          <p:nvSpPr>
            <p:cNvPr id="50" name="Oval 49"/>
            <p:cNvSpPr/>
            <p:nvPr/>
          </p:nvSpPr>
          <p:spPr>
            <a:xfrm>
              <a:off x="6472852" y="3663145"/>
              <a:ext cx="515390" cy="515390"/>
            </a:xfrm>
            <a:prstGeom prst="ellipse">
              <a:avLst/>
            </a:prstGeom>
            <a:ln w="57150"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2600"/>
            </a:p>
          </p:txBody>
        </p:sp>
      </p:grpSp>
      <p:sp>
        <p:nvSpPr>
          <p:cNvPr id="51" name="Oval 50"/>
          <p:cNvSpPr/>
          <p:nvPr/>
        </p:nvSpPr>
        <p:spPr>
          <a:xfrm>
            <a:off x="6174675" y="6255795"/>
            <a:ext cx="744452" cy="74445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600"/>
          </a:p>
        </p:txBody>
      </p:sp>
    </p:spTree>
    <p:extLst>
      <p:ext uri="{BB962C8B-B14F-4D97-AF65-F5344CB8AC3E}">
        <p14:creationId xmlns:p14="http://schemas.microsoft.com/office/powerpoint/2010/main" val="2482046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0394" t="17649" r="31493" b="26902"/>
          <a:stretch/>
        </p:blipFill>
        <p:spPr>
          <a:xfrm>
            <a:off x="-1106906" y="433137"/>
            <a:ext cx="5034013" cy="4119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7473" t="21328" r="24412" b="23222"/>
          <a:stretch/>
        </p:blipFill>
        <p:spPr>
          <a:xfrm>
            <a:off x="3927107" y="433137"/>
            <a:ext cx="5034013" cy="41196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35102" t="22549" r="26785" b="22001"/>
          <a:stretch/>
        </p:blipFill>
        <p:spPr>
          <a:xfrm>
            <a:off x="-1106907" y="4552750"/>
            <a:ext cx="5034013" cy="41196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39564" t="29627" r="29530" b="25409"/>
          <a:stretch/>
        </p:blipFill>
        <p:spPr>
          <a:xfrm>
            <a:off x="3927107" y="4552750"/>
            <a:ext cx="5034013" cy="411961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924025" y="558265"/>
            <a:ext cx="46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93917" y="558264"/>
            <a:ext cx="4427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-924025" y="4683408"/>
            <a:ext cx="428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93917" y="4683407"/>
            <a:ext cx="476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600" b="1" dirty="0">
                <a:solidFill>
                  <a:schemeClr val="bg1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549987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519" t="3534" r="3852" b="6195"/>
          <a:stretch/>
        </p:blipFill>
        <p:spPr>
          <a:xfrm>
            <a:off x="218440" y="3649662"/>
            <a:ext cx="6421120" cy="2606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753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57949" b="50733"/>
          <a:stretch/>
        </p:blipFill>
        <p:spPr>
          <a:xfrm>
            <a:off x="334108" y="2230316"/>
            <a:ext cx="5627077" cy="461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133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931" t="11" r="22594" b="-81"/>
          <a:stretch/>
        </p:blipFill>
        <p:spPr>
          <a:xfrm>
            <a:off x="3519573" y="32714"/>
            <a:ext cx="3317219" cy="2924910"/>
          </a:xfrm>
        </p:spPr>
      </p:pic>
      <p:grpSp>
        <p:nvGrpSpPr>
          <p:cNvPr id="10" name="Group 9"/>
          <p:cNvGrpSpPr/>
          <p:nvPr/>
        </p:nvGrpSpPr>
        <p:grpSpPr>
          <a:xfrm>
            <a:off x="656492" y="2956145"/>
            <a:ext cx="6180300" cy="2404937"/>
            <a:chOff x="656492" y="2637023"/>
            <a:chExt cx="7237060" cy="281615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l="19514" r="22196"/>
            <a:stretch/>
          </p:blipFill>
          <p:spPr>
            <a:xfrm>
              <a:off x="656492" y="2638691"/>
              <a:ext cx="3239491" cy="2814486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l="11601" r="16511"/>
            <a:stretch/>
          </p:blipFill>
          <p:spPr>
            <a:xfrm>
              <a:off x="3895983" y="2637023"/>
              <a:ext cx="3997569" cy="2816153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656492" y="5361081"/>
            <a:ext cx="6180300" cy="2714413"/>
            <a:chOff x="656492" y="5361081"/>
            <a:chExt cx="6416968" cy="281835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5"/>
            <a:srcRect l="25326" r="24198"/>
            <a:stretch/>
          </p:blipFill>
          <p:spPr>
            <a:xfrm>
              <a:off x="656492" y="5361081"/>
              <a:ext cx="2805165" cy="281444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6"/>
            <a:srcRect l="17392" t="-79" r="17657" b="-1"/>
            <a:stretch/>
          </p:blipFill>
          <p:spPr>
            <a:xfrm>
              <a:off x="3461657" y="5361081"/>
              <a:ext cx="3611803" cy="2818359"/>
            </a:xfrm>
            <a:prstGeom prst="rect">
              <a:avLst/>
            </a:prstGeom>
          </p:spPr>
        </p:pic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/>
          <a:srcRect l="20444" r="29984"/>
          <a:stretch/>
        </p:blipFill>
        <p:spPr>
          <a:xfrm>
            <a:off x="661630" y="32714"/>
            <a:ext cx="2857944" cy="291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708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9675" t="23252" r="21667" b="19877"/>
          <a:stretch/>
        </p:blipFill>
        <p:spPr>
          <a:xfrm>
            <a:off x="454025" y="3057712"/>
            <a:ext cx="5543550" cy="364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811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6805" t="17736" r="13333" b="18477"/>
          <a:stretch/>
        </p:blipFill>
        <p:spPr>
          <a:xfrm>
            <a:off x="1838324" y="3708400"/>
            <a:ext cx="4105275" cy="246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256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2592" t="20371" r="10602" b="15020"/>
          <a:stretch/>
        </p:blipFill>
        <p:spPr>
          <a:xfrm>
            <a:off x="79375" y="3273425"/>
            <a:ext cx="6353175" cy="345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442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usDx 2">
      <a:dk1>
        <a:srgbClr val="003E67"/>
      </a:dk1>
      <a:lt1>
        <a:srgbClr val="FFFFFF"/>
      </a:lt1>
      <a:dk2>
        <a:srgbClr val="AA976A"/>
      </a:dk2>
      <a:lt2>
        <a:srgbClr val="EAEAEA"/>
      </a:lt2>
      <a:accent1>
        <a:srgbClr val="524370"/>
      </a:accent1>
      <a:accent2>
        <a:srgbClr val="00847C"/>
      </a:accent2>
      <a:accent3>
        <a:srgbClr val="B57278"/>
      </a:accent3>
      <a:accent4>
        <a:srgbClr val="B16227"/>
      </a:accent4>
      <a:accent5>
        <a:srgbClr val="77232B"/>
      </a:accent5>
      <a:accent6>
        <a:srgbClr val="859D4C"/>
      </a:accent6>
      <a:hlink>
        <a:srgbClr val="3C6486"/>
      </a:hlink>
      <a:folHlink>
        <a:srgbClr val="AA976A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sDx Template" id="{1F1468CA-B0AB-DF4E-BB5F-CE6B185638AD}" vid="{F3116F94-BDB4-4849-BDFE-6EC87FF2BF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AusDx Template</Template>
  <TotalTime>1859</TotalTime>
  <Words>27</Words>
  <Application>Microsoft Office PowerPoint</Application>
  <PresentationFormat>A4 Paper (210x297 mm)</PresentationFormat>
  <Paragraphs>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Sofia Pro Light</vt:lpstr>
      <vt:lpstr>Sofia Pro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Easy-PlexTM Solutions</dc:title>
  <dc:creator>Jarrod Stilp</dc:creator>
  <cp:lastModifiedBy>Jarrod Stilp</cp:lastModifiedBy>
  <cp:revision>56</cp:revision>
  <dcterms:created xsi:type="dcterms:W3CDTF">2016-09-28T05:18:28Z</dcterms:created>
  <dcterms:modified xsi:type="dcterms:W3CDTF">2016-10-23T19:17:45Z</dcterms:modified>
</cp:coreProperties>
</file>

<file path=docProps/thumbnail.jpeg>
</file>